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90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2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5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3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1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9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5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E98E-C063-4AEA-B577-72FD35B7EE53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2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1698" y="228600"/>
            <a:ext cx="64008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Ecrivons – La rentrée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322" y="1295400"/>
            <a:ext cx="8385875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skit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in French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that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takes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place on the first </a:t>
            </a:r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day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of class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698" y="3048000"/>
            <a:ext cx="8385875" cy="2492990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Use as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many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words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/expressions as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can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from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</a:p>
          <a:p>
            <a:pPr marL="742950" indent="-7429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The green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sheet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of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useful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expressions</a:t>
            </a:r>
          </a:p>
          <a:p>
            <a:pPr marL="742950" indent="-7429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The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of « les impératifs »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325" y="6019800"/>
            <a:ext cx="8385875" cy="646331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Feel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free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make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us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laugh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459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</cp:revision>
  <dcterms:created xsi:type="dcterms:W3CDTF">2011-08-25T16:37:14Z</dcterms:created>
  <dcterms:modified xsi:type="dcterms:W3CDTF">2012-09-18T10:49:48Z</dcterms:modified>
</cp:coreProperties>
</file>